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75"/>
  </p:sldMasterIdLst>
  <p:notesMasterIdLst>
    <p:notesMasterId r:id="rId155"/>
  </p:notesMasterIdLst>
  <p:sldIdLst>
    <p:sldId id="259" r:id="rId76"/>
    <p:sldId id="260" r:id="rId77"/>
    <p:sldId id="261" r:id="rId78"/>
    <p:sldId id="262" r:id="rId79"/>
    <p:sldId id="263" r:id="rId80"/>
    <p:sldId id="264" r:id="rId81"/>
    <p:sldId id="265" r:id="rId82"/>
    <p:sldId id="266" r:id="rId83"/>
    <p:sldId id="267" r:id="rId84"/>
    <p:sldId id="268" r:id="rId85"/>
    <p:sldId id="269" r:id="rId86"/>
    <p:sldId id="270" r:id="rId87"/>
    <p:sldId id="271" r:id="rId88"/>
    <p:sldId id="272" r:id="rId89"/>
    <p:sldId id="273" r:id="rId90"/>
    <p:sldId id="274" r:id="rId91"/>
    <p:sldId id="275" r:id="rId92"/>
    <p:sldId id="276" r:id="rId93"/>
    <p:sldId id="277" r:id="rId94"/>
    <p:sldId id="278" r:id="rId95"/>
    <p:sldId id="279" r:id="rId96"/>
    <p:sldId id="280" r:id="rId97"/>
    <p:sldId id="281" r:id="rId98"/>
    <p:sldId id="282" r:id="rId99"/>
    <p:sldId id="283" r:id="rId100"/>
    <p:sldId id="284" r:id="rId101"/>
    <p:sldId id="285" r:id="rId102"/>
    <p:sldId id="286" r:id="rId103"/>
    <p:sldId id="287" r:id="rId104"/>
    <p:sldId id="288" r:id="rId105"/>
    <p:sldId id="289" r:id="rId106"/>
    <p:sldId id="290" r:id="rId107"/>
    <p:sldId id="291" r:id="rId108"/>
    <p:sldId id="292" r:id="rId109"/>
    <p:sldId id="293" r:id="rId110"/>
    <p:sldId id="294" r:id="rId111"/>
    <p:sldId id="295" r:id="rId112"/>
    <p:sldId id="296" r:id="rId113"/>
    <p:sldId id="297" r:id="rId114"/>
    <p:sldId id="298" r:id="rId115"/>
    <p:sldId id="299" r:id="rId116"/>
    <p:sldId id="300" r:id="rId117"/>
    <p:sldId id="301" r:id="rId118"/>
    <p:sldId id="302" r:id="rId119"/>
    <p:sldId id="303" r:id="rId120"/>
    <p:sldId id="304" r:id="rId121"/>
    <p:sldId id="305" r:id="rId122"/>
    <p:sldId id="306" r:id="rId123"/>
    <p:sldId id="307" r:id="rId124"/>
    <p:sldId id="308" r:id="rId125"/>
    <p:sldId id="309" r:id="rId126"/>
    <p:sldId id="310" r:id="rId127"/>
    <p:sldId id="311" r:id="rId128"/>
    <p:sldId id="312" r:id="rId129"/>
    <p:sldId id="313" r:id="rId130"/>
    <p:sldId id="314" r:id="rId131"/>
    <p:sldId id="315" r:id="rId132"/>
    <p:sldId id="316" r:id="rId133"/>
    <p:sldId id="317" r:id="rId134"/>
    <p:sldId id="318" r:id="rId135"/>
    <p:sldId id="319" r:id="rId136"/>
    <p:sldId id="320" r:id="rId137"/>
    <p:sldId id="321" r:id="rId138"/>
    <p:sldId id="322" r:id="rId139"/>
    <p:sldId id="323" r:id="rId140"/>
    <p:sldId id="324" r:id="rId141"/>
    <p:sldId id="325" r:id="rId142"/>
    <p:sldId id="326" r:id="rId143"/>
    <p:sldId id="327" r:id="rId144"/>
    <p:sldId id="328" r:id="rId145"/>
    <p:sldId id="329" r:id="rId146"/>
    <p:sldId id="330" r:id="rId147"/>
    <p:sldId id="331" r:id="rId148"/>
    <p:sldId id="332" r:id="rId149"/>
    <p:sldId id="333" r:id="rId150"/>
    <p:sldId id="334" r:id="rId151"/>
    <p:sldId id="335" r:id="rId152"/>
    <p:sldId id="336" r:id="rId153"/>
    <p:sldId id="337" r:id="rId1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0050" autoAdjust="0"/>
  </p:normalViewPr>
  <p:slideViewPr>
    <p:cSldViewPr showGuides="1">
      <p:cViewPr varScale="1">
        <p:scale>
          <a:sx n="101" d="100"/>
          <a:sy n="101" d="100"/>
        </p:scale>
        <p:origin x="126" y="234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117" Type="http://schemas.openxmlformats.org/officeDocument/2006/relationships/slide" Target="slides/slide42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slide" Target="slides/slide9.xml"/><Relationship Id="rId89" Type="http://schemas.openxmlformats.org/officeDocument/2006/relationships/slide" Target="slides/slide14.xml"/><Relationship Id="rId112" Type="http://schemas.openxmlformats.org/officeDocument/2006/relationships/slide" Target="slides/slide37.xml"/><Relationship Id="rId133" Type="http://schemas.openxmlformats.org/officeDocument/2006/relationships/slide" Target="slides/slide58.xml"/><Relationship Id="rId138" Type="http://schemas.openxmlformats.org/officeDocument/2006/relationships/slide" Target="slides/slide63.xml"/><Relationship Id="rId154" Type="http://schemas.openxmlformats.org/officeDocument/2006/relationships/slide" Target="slides/slide79.xml"/><Relationship Id="rId159" Type="http://schemas.openxmlformats.org/officeDocument/2006/relationships/tableStyles" Target="tableStyles.xml"/><Relationship Id="rId16" Type="http://schemas.openxmlformats.org/officeDocument/2006/relationships/customXml" Target="../customXml/item16.xml"/><Relationship Id="rId107" Type="http://schemas.openxmlformats.org/officeDocument/2006/relationships/slide" Target="slides/slide32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slide" Target="slides/slide4.xml"/><Relationship Id="rId102" Type="http://schemas.openxmlformats.org/officeDocument/2006/relationships/slide" Target="slides/slide27.xml"/><Relationship Id="rId123" Type="http://schemas.openxmlformats.org/officeDocument/2006/relationships/slide" Target="slides/slide48.xml"/><Relationship Id="rId128" Type="http://schemas.openxmlformats.org/officeDocument/2006/relationships/slide" Target="slides/slide53.xml"/><Relationship Id="rId144" Type="http://schemas.openxmlformats.org/officeDocument/2006/relationships/slide" Target="slides/slide69.xml"/><Relationship Id="rId149" Type="http://schemas.openxmlformats.org/officeDocument/2006/relationships/slide" Target="slides/slide74.xml"/><Relationship Id="rId5" Type="http://schemas.openxmlformats.org/officeDocument/2006/relationships/customXml" Target="../customXml/item5.xml"/><Relationship Id="rId90" Type="http://schemas.openxmlformats.org/officeDocument/2006/relationships/slide" Target="slides/slide15.xml"/><Relationship Id="rId95" Type="http://schemas.openxmlformats.org/officeDocument/2006/relationships/slide" Target="slides/slide20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113" Type="http://schemas.openxmlformats.org/officeDocument/2006/relationships/slide" Target="slides/slide38.xml"/><Relationship Id="rId118" Type="http://schemas.openxmlformats.org/officeDocument/2006/relationships/slide" Target="slides/slide43.xml"/><Relationship Id="rId134" Type="http://schemas.openxmlformats.org/officeDocument/2006/relationships/slide" Target="slides/slide59.xml"/><Relationship Id="rId139" Type="http://schemas.openxmlformats.org/officeDocument/2006/relationships/slide" Target="slides/slide64.xml"/><Relationship Id="rId80" Type="http://schemas.openxmlformats.org/officeDocument/2006/relationships/slide" Target="slides/slide5.xml"/><Relationship Id="rId85" Type="http://schemas.openxmlformats.org/officeDocument/2006/relationships/slide" Target="slides/slide10.xml"/><Relationship Id="rId150" Type="http://schemas.openxmlformats.org/officeDocument/2006/relationships/slide" Target="slides/slide75.xml"/><Relationship Id="rId155" Type="http://schemas.openxmlformats.org/officeDocument/2006/relationships/notesMaster" Target="notesMasters/notesMaster1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slide" Target="slides/slide28.xml"/><Relationship Id="rId108" Type="http://schemas.openxmlformats.org/officeDocument/2006/relationships/slide" Target="slides/slide33.xml"/><Relationship Id="rId124" Type="http://schemas.openxmlformats.org/officeDocument/2006/relationships/slide" Target="slides/slide49.xml"/><Relationship Id="rId129" Type="http://schemas.openxmlformats.org/officeDocument/2006/relationships/slide" Target="slides/slide54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customXml" Target="../customXml/item70.xml"/><Relationship Id="rId75" Type="http://schemas.openxmlformats.org/officeDocument/2006/relationships/slideMaster" Target="slideMasters/slideMaster1.xml"/><Relationship Id="rId83" Type="http://schemas.openxmlformats.org/officeDocument/2006/relationships/slide" Target="slides/slide8.xml"/><Relationship Id="rId88" Type="http://schemas.openxmlformats.org/officeDocument/2006/relationships/slide" Target="slides/slide13.xml"/><Relationship Id="rId91" Type="http://schemas.openxmlformats.org/officeDocument/2006/relationships/slide" Target="slides/slide16.xml"/><Relationship Id="rId96" Type="http://schemas.openxmlformats.org/officeDocument/2006/relationships/slide" Target="slides/slide21.xml"/><Relationship Id="rId111" Type="http://schemas.openxmlformats.org/officeDocument/2006/relationships/slide" Target="slides/slide36.xml"/><Relationship Id="rId132" Type="http://schemas.openxmlformats.org/officeDocument/2006/relationships/slide" Target="slides/slide57.xml"/><Relationship Id="rId140" Type="http://schemas.openxmlformats.org/officeDocument/2006/relationships/slide" Target="slides/slide65.xml"/><Relationship Id="rId145" Type="http://schemas.openxmlformats.org/officeDocument/2006/relationships/slide" Target="slides/slide70.xml"/><Relationship Id="rId153" Type="http://schemas.openxmlformats.org/officeDocument/2006/relationships/slide" Target="slides/slide78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slide" Target="slides/slide31.xml"/><Relationship Id="rId114" Type="http://schemas.openxmlformats.org/officeDocument/2006/relationships/slide" Target="slides/slide39.xml"/><Relationship Id="rId119" Type="http://schemas.openxmlformats.org/officeDocument/2006/relationships/slide" Target="slides/slide44.xml"/><Relationship Id="rId127" Type="http://schemas.openxmlformats.org/officeDocument/2006/relationships/slide" Target="slides/slide52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slide" Target="slides/slide3.xml"/><Relationship Id="rId81" Type="http://schemas.openxmlformats.org/officeDocument/2006/relationships/slide" Target="slides/slide6.xml"/><Relationship Id="rId86" Type="http://schemas.openxmlformats.org/officeDocument/2006/relationships/slide" Target="slides/slide11.xml"/><Relationship Id="rId94" Type="http://schemas.openxmlformats.org/officeDocument/2006/relationships/slide" Target="slides/slide19.xml"/><Relationship Id="rId99" Type="http://schemas.openxmlformats.org/officeDocument/2006/relationships/slide" Target="slides/slide24.xml"/><Relationship Id="rId101" Type="http://schemas.openxmlformats.org/officeDocument/2006/relationships/slide" Target="slides/slide26.xml"/><Relationship Id="rId122" Type="http://schemas.openxmlformats.org/officeDocument/2006/relationships/slide" Target="slides/slide47.xml"/><Relationship Id="rId130" Type="http://schemas.openxmlformats.org/officeDocument/2006/relationships/slide" Target="slides/slide55.xml"/><Relationship Id="rId135" Type="http://schemas.openxmlformats.org/officeDocument/2006/relationships/slide" Target="slides/slide60.xml"/><Relationship Id="rId143" Type="http://schemas.openxmlformats.org/officeDocument/2006/relationships/slide" Target="slides/slide68.xml"/><Relationship Id="rId148" Type="http://schemas.openxmlformats.org/officeDocument/2006/relationships/slide" Target="slides/slide73.xml"/><Relationship Id="rId151" Type="http://schemas.openxmlformats.org/officeDocument/2006/relationships/slide" Target="slides/slide76.xml"/><Relationship Id="rId156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slide" Target="slides/slide34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slide" Target="slides/slide1.xml"/><Relationship Id="rId97" Type="http://schemas.openxmlformats.org/officeDocument/2006/relationships/slide" Target="slides/slide22.xml"/><Relationship Id="rId104" Type="http://schemas.openxmlformats.org/officeDocument/2006/relationships/slide" Target="slides/slide29.xml"/><Relationship Id="rId120" Type="http://schemas.openxmlformats.org/officeDocument/2006/relationships/slide" Target="slides/slide45.xml"/><Relationship Id="rId125" Type="http://schemas.openxmlformats.org/officeDocument/2006/relationships/slide" Target="slides/slide50.xml"/><Relationship Id="rId141" Type="http://schemas.openxmlformats.org/officeDocument/2006/relationships/slide" Target="slides/slide66.xml"/><Relationship Id="rId146" Type="http://schemas.openxmlformats.org/officeDocument/2006/relationships/slide" Target="slides/slide71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slide" Target="slides/slide17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slide" Target="slides/slide12.xml"/><Relationship Id="rId110" Type="http://schemas.openxmlformats.org/officeDocument/2006/relationships/slide" Target="slides/slide35.xml"/><Relationship Id="rId115" Type="http://schemas.openxmlformats.org/officeDocument/2006/relationships/slide" Target="slides/slide40.xml"/><Relationship Id="rId131" Type="http://schemas.openxmlformats.org/officeDocument/2006/relationships/slide" Target="slides/slide56.xml"/><Relationship Id="rId136" Type="http://schemas.openxmlformats.org/officeDocument/2006/relationships/slide" Target="slides/slide61.xml"/><Relationship Id="rId157" Type="http://schemas.openxmlformats.org/officeDocument/2006/relationships/viewProps" Target="viewProps.xml"/><Relationship Id="rId61" Type="http://schemas.openxmlformats.org/officeDocument/2006/relationships/customXml" Target="../customXml/item61.xml"/><Relationship Id="rId82" Type="http://schemas.openxmlformats.org/officeDocument/2006/relationships/slide" Target="slides/slide7.xml"/><Relationship Id="rId152" Type="http://schemas.openxmlformats.org/officeDocument/2006/relationships/slide" Target="slides/slide77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slide" Target="slides/slide2.xml"/><Relationship Id="rId100" Type="http://schemas.openxmlformats.org/officeDocument/2006/relationships/slide" Target="slides/slide25.xml"/><Relationship Id="rId105" Type="http://schemas.openxmlformats.org/officeDocument/2006/relationships/slide" Target="slides/slide30.xml"/><Relationship Id="rId126" Type="http://schemas.openxmlformats.org/officeDocument/2006/relationships/slide" Target="slides/slide51.xml"/><Relationship Id="rId147" Type="http://schemas.openxmlformats.org/officeDocument/2006/relationships/slide" Target="slides/slide72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slide" Target="slides/slide18.xml"/><Relationship Id="rId98" Type="http://schemas.openxmlformats.org/officeDocument/2006/relationships/slide" Target="slides/slide23.xml"/><Relationship Id="rId121" Type="http://schemas.openxmlformats.org/officeDocument/2006/relationships/slide" Target="slides/slide46.xml"/><Relationship Id="rId142" Type="http://schemas.openxmlformats.org/officeDocument/2006/relationships/slide" Target="slides/slide67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slide" Target="slides/slide41.xml"/><Relationship Id="rId137" Type="http://schemas.openxmlformats.org/officeDocument/2006/relationships/slide" Target="slides/slide62.xml"/><Relationship Id="rId15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4A6EE-E360-4005-A696-0C73C91B5E4F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00EAD-471F-4167-8F19-70DD6DFFA2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5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D0BB-003F-42B4-BF7A-CD36EAA9C443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BB01-C0FD-49BD-B697-ABC298F966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9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D0BB-003F-42B4-BF7A-CD36EAA9C443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BB01-C0FD-49BD-B697-ABC298F966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00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D0BB-003F-42B4-BF7A-CD36EAA9C443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BB01-C0FD-49BD-B697-ABC298F966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1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D0BB-003F-42B4-BF7A-CD36EAA9C443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BB01-C0FD-49BD-B697-ABC298F966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D0BB-003F-42B4-BF7A-CD36EAA9C443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BB01-C0FD-49BD-B697-ABC298F966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41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D0BB-003F-42B4-BF7A-CD36EAA9C443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BB01-C0FD-49BD-B697-ABC298F966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6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D0BB-003F-42B4-BF7A-CD36EAA9C443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BB01-C0FD-49BD-B697-ABC298F966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34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D0BB-003F-42B4-BF7A-CD36EAA9C443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BB01-C0FD-49BD-B697-ABC298F966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51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D0BB-003F-42B4-BF7A-CD36EAA9C443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BB01-C0FD-49BD-B697-ABC298F966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8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D0BB-003F-42B4-BF7A-CD36EAA9C443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BB01-C0FD-49BD-B697-ABC298F966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49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D0BB-003F-42B4-BF7A-CD36EAA9C443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BB01-C0FD-49BD-B697-ABC298F966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8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rgbClr val="FFFFFF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fld id="{AD33D0BB-003F-42B4-BF7A-CD36EAA9C443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fld id="{745BBB01-C0FD-49BD-B697-ABC298F966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8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rgbClr val="000000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rgbClr val="000000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rgbClr val="000000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rgbClr val="000000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114425"/>
            <a:ext cx="55626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2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1147762"/>
            <a:ext cx="56197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13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262" y="1176337"/>
            <a:ext cx="570547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76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171575"/>
            <a:ext cx="55245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50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87" y="1147762"/>
            <a:ext cx="568642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39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87" y="1190625"/>
            <a:ext cx="561022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26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2" y="1190625"/>
            <a:ext cx="555307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67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1181100"/>
            <a:ext cx="554355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58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7" y="1190625"/>
            <a:ext cx="557212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85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2" y="1190625"/>
            <a:ext cx="555307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64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2" y="1195387"/>
            <a:ext cx="566737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2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1190625"/>
            <a:ext cx="558165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01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362" y="1157287"/>
            <a:ext cx="562927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65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1176337"/>
            <a:ext cx="565785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50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1171575"/>
            <a:ext cx="561975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52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362" y="1166812"/>
            <a:ext cx="562927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5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2" y="1152525"/>
            <a:ext cx="566737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54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1185862"/>
            <a:ext cx="569595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79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2" y="1190625"/>
            <a:ext cx="555307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72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37" y="1190625"/>
            <a:ext cx="572452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38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1157287"/>
            <a:ext cx="567690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70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152525"/>
            <a:ext cx="571500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28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1119187"/>
            <a:ext cx="561975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42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1200150"/>
            <a:ext cx="565785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178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138237"/>
            <a:ext cx="571500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07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2" y="1190625"/>
            <a:ext cx="555307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089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362" y="1181100"/>
            <a:ext cx="562927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769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37" y="1147762"/>
            <a:ext cx="564832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697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2" y="1171575"/>
            <a:ext cx="566737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464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1190625"/>
            <a:ext cx="558165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901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219200"/>
            <a:ext cx="5562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337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1176337"/>
            <a:ext cx="561975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556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157287"/>
            <a:ext cx="556260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08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1138237"/>
            <a:ext cx="558165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921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2" y="1190625"/>
            <a:ext cx="555307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817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157287"/>
            <a:ext cx="563880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669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1209675"/>
            <a:ext cx="561975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126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87" y="1181100"/>
            <a:ext cx="561022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000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209675"/>
            <a:ext cx="55245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18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1162050"/>
            <a:ext cx="558165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211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87" y="1147762"/>
            <a:ext cx="561022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096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2" y="1190625"/>
            <a:ext cx="555307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131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1181100"/>
            <a:ext cx="565785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036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87" y="1171575"/>
            <a:ext cx="561022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14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987" y="1143000"/>
            <a:ext cx="55340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339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87" y="1166812"/>
            <a:ext cx="57626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721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1190625"/>
            <a:ext cx="56769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095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412" y="1166812"/>
            <a:ext cx="559117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655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1190625"/>
            <a:ext cx="554355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909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1181100"/>
            <a:ext cx="558165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694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87" y="1233487"/>
            <a:ext cx="568642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279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2" y="1190625"/>
            <a:ext cx="555307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513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37" y="1204912"/>
            <a:ext cx="564832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263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362" y="1166812"/>
            <a:ext cx="562927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209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362" y="1190625"/>
            <a:ext cx="562927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37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157287"/>
            <a:ext cx="563880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188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2" y="1147762"/>
            <a:ext cx="555307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772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190625"/>
            <a:ext cx="55626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485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2" y="1190625"/>
            <a:ext cx="555307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058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412" y="1190625"/>
            <a:ext cx="559117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164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7" y="1204912"/>
            <a:ext cx="557212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450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562" y="1147762"/>
            <a:ext cx="547687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878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1195387"/>
            <a:ext cx="560070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074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1171575"/>
            <a:ext cx="554355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051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362" y="1190625"/>
            <a:ext cx="562927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33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412" y="1185862"/>
            <a:ext cx="559117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4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37" y="1128712"/>
            <a:ext cx="5648325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1492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1190625"/>
            <a:ext cx="554355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5356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1176337"/>
            <a:ext cx="558165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697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1228725"/>
            <a:ext cx="551497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150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2" y="1190625"/>
            <a:ext cx="555307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5582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1219200"/>
            <a:ext cx="561975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5520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228725"/>
            <a:ext cx="57150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5814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7" y="1190625"/>
            <a:ext cx="557212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5121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1181100"/>
            <a:ext cx="561975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1783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1209675"/>
            <a:ext cx="550545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2450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362" y="1181100"/>
            <a:ext cx="562927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13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171575"/>
            <a:ext cx="57150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58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87" y="1152525"/>
            <a:ext cx="576262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252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/v1.0">
  <Id Name="System.Storyboard.Stencil.Slider" RevisionId="00000000-0000-0000-0000-000000000000" Stencil="System.Common" StencilRevisionId="00000000-0000-0000-0000-000000000000" StencilVersion="1.0"/>
</Control>
</file>

<file path=customXml/item10.xml><?xml version="1.0" encoding="utf-8"?>
<Control xmlns="http://schemas.microsoft.com/VisualStudio/2011/storyboarding/control/v1.0">
  <Id Name="System.Storyboard.Stencil.PhoneKeyboard" RevisionId="00000000-0000-0000-0000-000000000000" Stencil="System.Windows_Phone_7" StencilRevisionId="00000000-0000-0000-0000-000000000000" StencilVersion="1.0"/>
</Control>
</file>

<file path=customXml/item11.xml><?xml version="1.0" encoding="utf-8"?>
<Control xmlns="http://schemas.microsoft.com/VisualStudio/2011/storyboarding/control/v1.0">
  <Id Name="System.Storyboarding.Common.Text" RevisionId="68ea164d-c1de-47a5-804f-d4d1290fa524" Stencil="System.Storyboarding.Common" StencilRevisionId="68ea164d-c1de-47a5-804f-d4d1290fa524" StencilVersion="0.1"/>
</Control>
</file>

<file path=customXml/item12.xml><?xml version="1.0" encoding="utf-8"?>
<Control xmlns="http://schemas.microsoft.com/VisualStudio/2011/storyboarding/control/v1.0">
  <Id Name="System.Storyboard.Stencil.Browser" RevisionId="bdb52a43-f875-417f-a3f8-9b0259dd3051" Stencil="System.Backgrounds" StencilRevisionId="bdb52a43-f875-417f-a3f8-9b0259dd3051" StencilVersion="1.0"/>
</Control>
</file>

<file path=customXml/item13.xml><?xml version="1.0" encoding="utf-8"?>
<Control xmlns="http://schemas.microsoft.com/VisualStudio/2011/storyboarding/control/v1.0">
  <Id Name="System.Storyboarding.Common.DropdownBox" RevisionId="68ea164d-c1de-47a5-804f-d4d1290fa524" Stencil="System.Storyboarding.Common" StencilRevisionId="68ea164d-c1de-47a5-804f-d4d1290fa524" StencilVersion="0.1"/>
</Control>
</file>

<file path=customXml/item14.xml><?xml version="1.0" encoding="utf-8"?>
<Control xmlns="http://schemas.microsoft.com/VisualStudio/2011/storyboarding/control">
  <Id Name="System.Storyboarding.Backgrounds.Window" RevisionId="bdb52a43-f875-417f-a3f8-9b0259dd3051" Stencil="System.Storyboarding.Backgrounds" StencilRevisionId="bdb52a43-f875-417f-a3f8-9b0259dd3051" StencilVersion="0.1"/>
</Control>
</file>

<file path=customXml/item15.xml><?xml version="1.0" encoding="utf-8"?>
<Control xmlns="http://schemas.microsoft.com/VisualStudio/2011/storyboarding/control/v1.0">
  <Id Name="System.Storyboard.Stencil.Group" RevisionId="00000000-0000-0000-0000-000000000000" Stencil="System.Windows" StencilRevisionId="00000000-0000-0000-0000-000000000000" StencilVersion="1.0"/>
</Control>
</file>

<file path=customXml/item16.xml><?xml version="1.0" encoding="utf-8"?>
<Control xmlns="http://schemas.microsoft.com/VisualStudio/2011/storyboarding/control/v1.0">
  <Id Name="System.Storyboard.Stencil.ColorPicker" RevisionId="00000000-0000-0000-0000-000000000000" Stencil="System.Media" StencilRevisionId="00000000-0000-0000-0000-000000000000" StencilVersion="1.0"/>
</Control>
</file>

<file path=customXml/item17.xml><?xml version="1.0" encoding="utf-8"?>
<Control xmlns="http://schemas.microsoft.com/VisualStudio/2011/storyboarding/control/v1.0">
  <Id Name="System.Storyboard.Stencil.FourItemList" RevisionId="00000000-0000-0000-0000-000000000000" Stencil="System.Common" StencilRevisionId="00000000-0000-0000-0000-000000000000" StencilVersion="1.0"/>
</Control>
</file>

<file path=customXml/item18.xml><?xml version="1.0" encoding="utf-8"?>
<Control xmlns="http://schemas.microsoft.com/VisualStudio/2011/storyboarding/control/v1.0">
  <Id Name="System.Storyboard.Stencil.PhoneTile" RevisionId="00000000-0000-0000-0000-000000000000" Stencil="System.Windows_Phone_7" StencilRevisionId="00000000-0000-0000-0000-000000000000" StencilVersion="1.0"/>
</Control>
</file>

<file path=customXml/item19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ontrol xmlns="http://schemas.microsoft.com/VisualStudio/2011/storyboarding/control">
  <Id Name="System.Storyboarding.Backgrounds.RibbonApplication" RevisionId="bdb52a43-f875-417f-a3f8-9b0259dd3051" Stencil="System.Storyboarding.Backgrounds" StencilRevisionId="bdb52a43-f875-417f-a3f8-9b0259dd3051" StencilVersion="0.1"/>
</Control>
</file>

<file path=customXml/item20.xml><?xml version="1.0" encoding="utf-8"?>
<Control xmlns="http://schemas.microsoft.com/VisualStudio/2011/storyboarding/control/v1.0">
  <Id Name="System.Storyboard.Stencil.VerticalSplitter" RevisionId="00000000-0000-0000-0000-000000000000" Stencil="System.Windows" StencilRevisionId="00000000-0000-0000-0000-000000000000" StencilVersion="1.0"/>
</Control>
</file>

<file path=customXml/item21.xml><?xml version="1.0" encoding="utf-8"?>
<Control xmlns="http://schemas.microsoft.com/VisualStudio/2011/storyboarding/control/v1.0">
  <Id Name="System.Storyboarding.Common.Text" RevisionId="68ea164d-c1de-47a5-804f-d4d1290fa524" Stencil="System.Storyboarding.Common" StencilRevisionId="68ea164d-c1de-47a5-804f-d4d1290fa524" StencilVersion="0.1"/>
</Control>
</file>

<file path=customXml/item22.xml><?xml version="1.0" encoding="utf-8"?>
<Control xmlns="http://schemas.microsoft.com/VisualStudio/2011/storyboarding/control/v1.0">
  <Id Name="System.Storyboard.Stencil.Label" RevisionId="00000000-0000-0000-0000-000000000000" Stencil="System.Common" StencilRevisionId="00000000-0000-0000-0000-000000000000" StencilVersion="1.0"/>
</Control>
</file>

<file path=customXml/item2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C9F813607D1D469674AAA3D24DC85B" ma:contentTypeVersion="0" ma:contentTypeDescription="Create a new document." ma:contentTypeScope="" ma:versionID="2370c695874a1292907530ead749c2be">
  <xsd:schema xmlns:xsd="http://www.w3.org/2001/XMLSchema" xmlns:xs="http://www.w3.org/2001/XMLSchema" xmlns:p="http://schemas.microsoft.com/office/2006/metadata/properties" xmlns:ns2="b4ebf394-daf6-497a-96c5-a2f8c10b38cf" targetNamespace="http://schemas.microsoft.com/office/2006/metadata/properties" ma:root="true" ma:fieldsID="9b19f9f2e3a2b2958cd8578711e95110" ns2:_="">
    <xsd:import namespace="b4ebf394-daf6-497a-96c5-a2f8c10b38c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bf394-daf6-497a-96c5-a2f8c10b38c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4.xml><?xml version="1.0" encoding="utf-8"?>
<Control xmlns="http://schemas.microsoft.com/VisualStudio/2011/storyboarding/control/v1.0">
  <Id Name="System.Storyboard.Stencil.PhoneApplicationBar" RevisionId="00000000-0000-0000-0000-000000000000" Stencil="System.Windows_Phone_7" StencilRevisionId="00000000-0000-0000-0000-000000000000" StencilVersion="1.0"/>
</Control>
</file>

<file path=customXml/item25.xml><?xml version="1.0" encoding="utf-8"?>
<Control xmlns="http://schemas.microsoft.com/VisualStudio/2011/storyboarding/control/v1.0">
  <Id Name="System.Storyboarding.Common.Breadcrumb" RevisionId="68ea164d-c1de-47a5-804f-d4d1290fa524" Stencil="System.Storyboarding.Common" StencilRevisionId="68ea164d-c1de-47a5-804f-d4d1290fa524" StencilVersion="0.1"/>
</Control>
</file>

<file path=customXml/item26.xml><?xml version="1.0" encoding="utf-8"?>
<Control xmlns="http://schemas.microsoft.com/VisualStudio/2011/storyboarding/control/v1.0">
  <Id Name="System.Storyboard.Stencil.DropdownBox" RevisionId="00000000-0000-0000-0000-000000000000" Stencil="System.Common" StencilRevisionId="00000000-0000-0000-0000-000000000000" StencilVersion="1.0"/>
</Control>
</file>

<file path=customXml/item27.xml><?xml version="1.0" encoding="utf-8"?>
<Control xmlns="http://schemas.microsoft.com/VisualStudio/2011/storyboarding/control/v1.0">
  <Id Name="System.Storyboard.Stencil.TreeList" RevisionId="00000000-0000-0000-0000-000000000000" Stencil="System.Common" StencilRevisionId="00000000-0000-0000-0000-000000000000" StencilVersion="1.0"/>
</Control>
</file>

<file path=customXml/item28.xml><?xml version="1.0" encoding="utf-8"?>
<Control xmlns="http://schemas.microsoft.com/VisualStudio/2011/storyboarding/control/v1.0">
  <Id Name="System.Storyboard.Stencil.VideoPlayer" RevisionId="00000000-0000-0000-0000-000000000000" Stencil="System.Media" StencilRevisionId="00000000-0000-0000-0000-000000000000" StencilVersion="1.0"/>
</Control>
</file>

<file path=customXml/item29.xml><?xml version="1.0" encoding="utf-8"?>
<Control xmlns="http://schemas.microsoft.com/VisualStudio/2011/storyboarding/control/v1.0">
  <Id Name="System.Storyboard.Stencil.VerticalScrollbar" RevisionId="00000000-0000-0000-0000-000000000000" Stencil="System.Common" StencilRevisionId="00000000-0000-0000-0000-000000000000" StencilVersion="1.0"/>
</Control>
</file>

<file path=customXml/item3.xml><?xml version="1.0" encoding="utf-8"?>
<Control xmlns="http://schemas.microsoft.com/VisualStudio/2011/storyboarding/control/v1.0">
  <Id Name="System.Storyboard.Stencil.Button" RevisionId="00000000-0000-0000-0000-000000000000" Stencil="System.Common" StencilRevisionId="00000000-0000-0000-0000-000000000000" StencilVersion="1.0"/>
</Control>
</file>

<file path=customXml/item30.xml><?xml version="1.0" encoding="utf-8"?>
<Control xmlns="http://schemas.microsoft.com/VisualStudio/2011/storyboarding/control/v1.0">
  <Id Name="System.Storyboard.Stencil.Hyperlink" RevisionId="00000000-0000-0000-0000-000000000000" Stencil="System.Common" StencilRevisionId="00000000-0000-0000-0000-000000000000" StencilVersion="1.0"/>
</Control>
</file>

<file path=customXml/item31.xml><?xml version="1.0" encoding="utf-8"?>
<Control xmlns="http://schemas.microsoft.com/VisualStudio/2011/storyboarding/control/v1.0">
  <Id Name="System.Storyboard.Stencil.Breadcrumb" RevisionId="00000000-0000-0000-0000-000000000000" Stencil="System.Common" StencilRevisionId="00000000-0000-0000-0000-000000000000" StencilVersion="1.0"/>
</Control>
</file>

<file path=customXml/item32.xml><?xml version="1.0" encoding="utf-8"?>
<Control xmlns="http://schemas.microsoft.com/VisualStudio/2011/storyboarding/control/v1.0">
  <Id Name="System.Storyboarding.Common.SearchBox" RevisionId="68ea164d-c1de-47a5-804f-d4d1290fa524" Stencil="System.Storyboarding.Common" StencilRevisionId="68ea164d-c1de-47a5-804f-d4d1290fa524" StencilVersion="0.1"/>
</Control>
</file>

<file path=customXml/item33.xml><?xml version="1.0" encoding="utf-8"?>
<Control xmlns="http://schemas.microsoft.com/VisualStudio/2011/storyboarding/control/v1.0">
  <Id Name="System.Storyboard.Stencil.ColorPicker" RevisionId="00000000-0000-0000-0000-000000000000" Stencil="System.Media" StencilRevisionId="00000000-0000-0000-0000-000000000000" StencilVersion="1.0"/>
</Control>
</file>

<file path=customXml/item3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4ebf394-daf6-497a-96c5-a2f8c10b38cf">TT6HZDVJM2HV-178-540</_dlc_DocId>
    <_dlc_DocIdUrl xmlns="b4ebf394-daf6-497a-96c5-a2f8c10b38cf">
      <Url>http://vstsdfmoss/sites/VSTSDF/DevDiv/TFS/teams/rm/_layouts/DocIdRedir.aspx?ID=TT6HZDVJM2HV-178-540</Url>
      <Description>TT6HZDVJM2HV-178-540</Description>
    </_dlc_DocIdUrl>
  </documentManagement>
</p:properties>
</file>

<file path=customXml/item35.xml><?xml version="1.0" encoding="utf-8"?>
<Control xmlns="http://schemas.microsoft.com/VisualStudio/2011/storyboarding/control/v1.0">
  <Id Name="System.Storyboard.Stencil.HorizontalScrollbar" RevisionId="00000000-0000-0000-0000-000000000000" Stencil="System.Common" StencilRevisionId="00000000-0000-0000-0000-000000000000" StencilVersion="1.0"/>
</Control>
</file>

<file path=customXml/item36.xml><?xml version="1.0" encoding="utf-8"?>
<Control xmlns="http://schemas.microsoft.com/VisualStudio/2011/storyboarding/control/v1.0">
  <Id Name="System.Storyboard.Stencil.LineChart" RevisionId="00000000-0000-0000-0000-000000000000" Stencil="System.Media" StencilRevisionId="00000000-0000-0000-0000-000000000000" StencilVersion="1.0"/>
</Control>
</file>

<file path=customXml/item37.xml><?xml version="1.0" encoding="utf-8"?>
<Control xmlns="http://schemas.microsoft.com/VisualStudio/2011/storyboarding/control/v1.0">
  <Id Name="System.Storyboard.Stencil.Title" RevisionId="00000000-0000-0000-0000-000000000000" Stencil="System.Common" StencilRevisionId="00000000-0000-0000-0000-000000000000" StencilVersion="1.0"/>
</Control>
</file>

<file path=customXml/item38.xml><?xml version="1.0" encoding="utf-8"?>
<Control xmlns="http://schemas.microsoft.com/VisualStudio/2011/storyboarding/control/v1.0">
  <Id Name="System.Storyboarding.Icons.FolderOpen" RevisionId="05cd6d03-c0b2-488e-98a7-d68de69a2cfc" Stencil="System.Storyboarding.Icons" StencilRevisionId="05cd6d03-c0b2-488e-98a7-d68de69a2cfc" StencilVersion="0.1"/>
</Control>
</file>

<file path=customXml/item39.xml><?xml version="1.0" encoding="utf-8"?>
<Control xmlns="http://schemas.microsoft.com/VisualStudio/2011/storyboarding/control/v1.0">
  <Id Name="System.Storyboard.Stencil.TreeList" RevisionId="00000000-0000-0000-0000-000000000000" Stencil="System.Common" StencilRevisionId="00000000-0000-0000-0000-000000000000" StencilVersion="1.0"/>
</Control>
</file>

<file path=customXml/item4.xml><?xml version="1.0" encoding="utf-8"?>
<Control xmlns="http://schemas.microsoft.com/VisualStudio/2011/storyboarding/control/v1.0">
  <Id Name="System.Storyboard.Stencil.TextArea" RevisionId="00000000-0000-0000-0000-000000000000" Stencil="System.Common" StencilRevisionId="00000000-0000-0000-0000-000000000000" StencilVersion="1.0"/>
</Control>
</file>

<file path=customXml/item40.xml><?xml version="1.0" encoding="utf-8"?>
<Control xmlns="http://schemas.microsoft.com/VisualStudio/2011/storyboarding/control">
  <Id Name="System.Storyboarding.Backgrounds.RibbonApplication" RevisionId="bdb52a43-f875-417f-a3f8-9b0259dd3051" Stencil="System.Storyboarding.Backgrounds" StencilRevisionId="bdb52a43-f875-417f-a3f8-9b0259dd3051" StencilVersion="0.1"/>
</Control>
</file>

<file path=customXml/item41.xml><?xml version="1.0" encoding="utf-8"?>
<Control xmlns="http://schemas.microsoft.com/VisualStudio/2011/storyboarding/control/v1.0">
  <Id Name="System.Storyboarding.Common.Text" RevisionId="68ea164d-c1de-47a5-804f-d4d1290fa524" Stencil="System.Storyboarding.Common" StencilRevisionId="68ea164d-c1de-47a5-804f-d4d1290fa524" StencilVersion="0.1"/>
</Control>
</file>

<file path=customXml/item42.xml><?xml version="1.0" encoding="utf-8"?>
<Control xmlns="http://schemas.microsoft.com/VisualStudio/2011/storyboarding/control/v1.0">
  <Id Name="System.Storyboard.Stencil.DropdownBox" RevisionId="00000000-0000-0000-0000-000000000000" Stencil="System.Common" StencilRevisionId="00000000-0000-0000-0000-000000000000" StencilVersion="1.0"/>
</Control>
</file>

<file path=customXml/item43.xml><?xml version="1.0" encoding="utf-8"?>
<Control xmlns="http://schemas.microsoft.com/VisualStudio/2011/storyboarding/control/v1.0">
  <Id Name="System.Storyboard.Stencil.Title" RevisionId="00000000-0000-0000-0000-000000000000" Stencil="System.Common" StencilRevisionId="00000000-0000-0000-0000-000000000000" StencilVersion="1.0"/>
</Control>
</file>

<file path=customXml/item44.xml><?xml version="1.0" encoding="utf-8"?>
<Control xmlns="http://schemas.microsoft.com/VisualStudio/2011/storyboarding/control/v1.0">
  <Id Name="System.Storyboard.Stencil.PositionControl" RevisionId="00000000-0000-0000-0000-000000000000" Stencil="System.Media" StencilRevisionId="00000000-0000-0000-0000-000000000000" StencilVersion="1.0"/>
</Control>
</file>

<file path=customXml/item45.xml><?xml version="1.0" encoding="utf-8"?>
<Control xmlns="http://schemas.microsoft.com/VisualStudio/2011/storyboarding/control/v1.0">
  <Id Name="System.Storyboard.Stencil.Title" RevisionId="00000000-0000-0000-0000-000000000000" Stencil="System.Common" StencilRevisionId="00000000-0000-0000-0000-000000000000" StencilVersion="1.0"/>
</Control>
</file>

<file path=customXml/item46.xml><?xml version="1.0" encoding="utf-8"?>
<Control xmlns="http://schemas.microsoft.com/VisualStudio/2011/storyboarding/control/v1.0">
  <Id Name="System.Storyboard.Stencil.PieChart" RevisionId="00000000-0000-0000-0000-000000000000" Stencil="System.Media" StencilRevisionId="00000000-0000-0000-0000-000000000000" StencilVersion="1.0"/>
</Control>
</file>

<file path=customXml/item47.xml><?xml version="1.0" encoding="utf-8"?>
<Control xmlns="http://schemas.microsoft.com/VisualStudio/2011/storyboarding/control/v1.0">
  <Id Name="System.Storyboard.Stencil.Title" RevisionId="00000000-0000-0000-0000-000000000000" Stencil="System.Common" StencilRevisionId="00000000-0000-0000-0000-000000000000" StencilVersion="1.0"/>
</Control>
</file>

<file path=customXml/item48.xml><?xml version="1.0" encoding="utf-8"?>
<Control xmlns="http://schemas.microsoft.com/VisualStudio/2011/storyboarding/control/v1.0">
  <Id Name="System.Storyboarding.Common.Text" RevisionId="68ea164d-c1de-47a5-804f-d4d1290fa524" Stencil="System.Storyboarding.Common" StencilRevisionId="68ea164d-c1de-47a5-804f-d4d1290fa524" StencilVersion="0.1"/>
</Control>
</file>

<file path=customXml/item49.xml><?xml version="1.0" encoding="utf-8"?>
<Control xmlns="http://schemas.microsoft.com/VisualStudio/2011/storyboarding/control/v1.0">
  <Id Name="System.Storyboard.Stencil.PhoneNotification" RevisionId="00000000-0000-0000-0000-000000000000" Stencil="System.Windows_Phone_7" StencilRevisionId="00000000-0000-0000-0000-000000000000" StencilVersion="1.0"/>
</Control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0.xml><?xml version="1.0" encoding="utf-8"?>
<Control xmlns="http://schemas.microsoft.com/VisualStudio/2011/storyboarding/control/v1.0">
  <Id Name="System.Storyboard.Stencil.DatePicker" RevisionId="00000000-0000-0000-0000-000000000000" Stencil="System.Common" StencilRevisionId="00000000-0000-0000-0000-000000000000" StencilVersion="1.0"/>
</Control>
</file>

<file path=customXml/item51.xml><?xml version="1.0" encoding="utf-8"?>
<Control xmlns="http://schemas.microsoft.com/VisualStudio/2011/storyboarding/control">
  <Id Name="System.Storyboarding.Backgrounds.WindowsPhone" RevisionId="bdb52a43-f875-417f-a3f8-9b0259dd3051" Stencil="System.Storyboarding.Backgrounds" StencilRevisionId="bdb52a43-f875-417f-a3f8-9b0259dd3051" StencilVersion="0.1"/>
</Control>
</file>

<file path=customXml/item52.xml><?xml version="1.0" encoding="utf-8"?>
<Control xmlns="http://schemas.microsoft.com/VisualStudio/2011/storyboarding/control/v1.0">
  <Id Name="System.Storyboarding.Icons.Help" RevisionId="05cd6d03-c0b2-488e-98a7-d68de69a2cfc" Stencil="System.Storyboarding.Icons" StencilRevisionId="05cd6d03-c0b2-488e-98a7-d68de69a2cfc" StencilVersion="0.1"/>
</Control>
</file>

<file path=customXml/item53.xml><?xml version="1.0" encoding="utf-8"?>
<Control xmlns="http://schemas.microsoft.com/VisualStudio/2011/storyboarding/control/v1.0">
  <Id Name="System.Storyboard.Stencil.Calendar" RevisionId="00000000-0000-0000-0000-000000000000" Stencil="System.Common" StencilRevisionId="00000000-0000-0000-0000-000000000000" StencilVersion="1.0"/>
</Control>
</file>

<file path=customXml/item54.xml><?xml version="1.0" encoding="utf-8"?>
<Control xmlns="http://schemas.microsoft.com/VisualStudio/2011/storyboarding/control/v1.0">
  <Id Name="System.Storyboard.Stencil.PhoneTile" RevisionId="00000000-0000-0000-0000-000000000000" Stencil="System.Windows_Phone_7" StencilRevisionId="00000000-0000-0000-0000-000000000000" StencilVersion="1.0"/>
</Control>
</file>

<file path=customXml/item55.xml><?xml version="1.0" encoding="utf-8"?>
<Control xmlns="http://schemas.microsoft.com/VisualStudio/2011/storyboarding/control/v1.0">
  <Id Name="System.Storyboard.Stencil.PhoneTile" RevisionId="00000000-0000-0000-0000-000000000000" Stencil="System.Windows_Phone_7" StencilRevisionId="00000000-0000-0000-0000-000000000000" StencilVersion="1.0"/>
</Control>
</file>

<file path=customXml/item56.xml><?xml version="1.0" encoding="utf-8"?>
<Control xmlns="http://schemas.microsoft.com/VisualStudio/2011/storyboarding/control/v1.0">
  <Id Name="System.Storyboard.Stencil.Label" RevisionId="00000000-0000-0000-0000-000000000000" Stencil="System.Common" StencilRevisionId="00000000-0000-0000-0000-000000000000" StencilVersion="1.0"/>
</Control>
</file>

<file path=customXml/item57.xml><?xml version="1.0" encoding="utf-8"?>
<Control xmlns="http://schemas.microsoft.com/VisualStudio/2011/storyboarding/control/v1.0">
  <Id Name="System.Storyboard.Stencil.PhoneTile" RevisionId="00000000-0000-0000-0000-000000000000" Stencil="System.Windows_Phone_7" StencilRevisionId="00000000-0000-0000-0000-000000000000" StencilVersion="1.0"/>
</Control>
</file>

<file path=customXml/item58.xml><?xml version="1.0" encoding="utf-8"?>
<Control xmlns="http://schemas.microsoft.com/VisualStudio/2011/storyboarding/control/v1.0">
  <Id Name="System.Storyboard.Stencil.PositionControl" RevisionId="00000000-0000-0000-0000-000000000000" Stencil="System.Media" StencilRevisionId="00000000-0000-0000-0000-000000000000" StencilVersion="1.0"/>
</Control>
</file>

<file path=customXml/item59.xml><?xml version="1.0" encoding="utf-8"?>
<Control xmlns="http://schemas.microsoft.com/VisualStudio/2011/storyboarding/control/v1.0">
  <Id Name="System.Storyboard.Stencil.WidePhoneTile" RevisionId="00000000-0000-0000-0000-000000000000" Stencil="System.Windows_Phone_7" StencilRevisionId="00000000-0000-0000-0000-000000000000" StencilVersion="1.0"/>
</Control>
</file>

<file path=customXml/item6.xml><?xml version="1.0" encoding="utf-8"?>
<Control xmlns="http://schemas.microsoft.com/VisualStudio/2011/storyboarding/control/v1.0">
  <Id Name="System.Storyboard.Stencil.LineChart" RevisionId="00000000-0000-0000-0000-000000000000" Stencil="System.Media" StencilRevisionId="00000000-0000-0000-0000-000000000000" StencilVersion="1.0"/>
</Control>
</file>

<file path=customXml/item60.xml><?xml version="1.0" encoding="utf-8"?>
<Control xmlns="http://schemas.microsoft.com/VisualStudio/2011/storyboarding/control/v1.0">
  <Id Name="System.Storyboarding.Common.Text" RevisionId="68ea164d-c1de-47a5-804f-d4d1290fa524" Stencil="System.Storyboarding.Common" StencilRevisionId="68ea164d-c1de-47a5-804f-d4d1290fa524" StencilVersion="0.1"/>
</Control>
</file>

<file path=customXml/item61.xml><?xml version="1.0" encoding="utf-8"?>
<Control xmlns="http://schemas.microsoft.com/VisualStudio/2011/storyboarding/control/v1.0">
  <Id Name="System.Storyboard.Stencil.PhoneTile" RevisionId="00000000-0000-0000-0000-000000000000" Stencil="System.Windows_Phone_7" StencilRevisionId="00000000-0000-0000-0000-000000000000" StencilVersion="1.0"/>
</Control>
</file>

<file path=customXml/item62.xml><?xml version="1.0" encoding="utf-8"?>
<Control xmlns="http://schemas.microsoft.com/VisualStudio/2011/storyboarding/control/v1.0">
  <Id Name="System.Storyboard.Stencil.VerticalBarChart" RevisionId="00000000-0000-0000-0000-000000000000" Stencil="System.Media" StencilRevisionId="00000000-0000-0000-0000-000000000000" StencilVersion="1.0"/>
</Control>
</file>

<file path=customXml/item63.xml><?xml version="1.0" encoding="utf-8"?>
<Control xmlns="http://schemas.microsoft.com/VisualStudio/2011/storyboarding/control/v1.0">
  <Id Name="System.Storyboard.Stencil.PlayControls" RevisionId="00000000-0000-0000-0000-000000000000" Stencil="System.Media" StencilRevisionId="00000000-0000-0000-0000-000000000000" StencilVersion="1.0"/>
</Control>
</file>

<file path=customXml/item64.xml><?xml version="1.0" encoding="utf-8"?>
<Control xmlns="http://schemas.microsoft.com/VisualStudio/2011/storyboarding/control/v1.0">
  <Id Name="System.Storyboard.Stencil.PhoneTile" RevisionId="00000000-0000-0000-0000-000000000000" Stencil="System.Windows_Phone_7" StencilRevisionId="00000000-0000-0000-0000-000000000000" StencilVersion="1.0"/>
</Control>
</file>

<file path=customXml/item65.xml><?xml version="1.0" encoding="utf-8"?>
<Control xmlns="http://schemas.microsoft.com/VisualStudio/2011/storyboarding/control">
  <Id Name="System.Storyboarding.Backgrounds.WebBrowser" RevisionId="bdb52a43-f875-417f-a3f8-9b0259dd3051" Stencil="System.Storyboarding.Backgrounds" StencilRevisionId="bdb52a43-f875-417f-a3f8-9b0259dd3051" StencilVersion="0.1"/>
</Control>
</file>

<file path=customXml/item66.xml><?xml version="1.0" encoding="utf-8"?>
<Control xmlns="http://schemas.microsoft.com/VisualStudio/2011/storyboarding/control/v1.0">
  <Id Name="System.Storyboarding.Common.Text" RevisionId="68ea164d-c1de-47a5-804f-d4d1290fa524" Stencil="System.Storyboarding.Common" StencilRevisionId="68ea164d-c1de-47a5-804f-d4d1290fa524" StencilVersion="0.1"/>
</Control>
</file>

<file path=customXml/item67.xml><?xml version="1.0" encoding="utf-8"?>
<Control xmlns="http://schemas.microsoft.com/VisualStudio/2011/storyboarding/control/v1.0">
  <Id Name="System.Storyboard.Stencil.StatusBar" RevisionId="00000000-0000-0000-0000-000000000000" Stencil="System.Windows" StencilRevisionId="00000000-0000-0000-0000-000000000000" StencilVersion="1.0"/>
</Control>
</file>

<file path=customXml/item68.xml><?xml version="1.0" encoding="utf-8"?>
<Control xmlns="http://schemas.microsoft.com/VisualStudio/2011/storyboarding/control/v1.0">
  <Id Name="System.Storyboard.Stencil.PieChart" RevisionId="00000000-0000-0000-0000-000000000000" Stencil="System.Media" StencilRevisionId="00000000-0000-0000-0000-000000000000" StencilVersion="1.0"/>
</Control>
</file>

<file path=customXml/item69.xml><?xml version="1.0" encoding="utf-8"?>
<Control xmlns="http://schemas.microsoft.com/VisualStudio/2011/storyboarding/control/v1.0">
  <Id Name="System.Storyboard.Stencil.Image" RevisionId="00000000-0000-0000-0000-000000000000" Stencil="System.Media" StencilRevisionId="00000000-0000-0000-0000-000000000000" StencilVersion="1.0"/>
</Control>
</file>

<file path=customXml/item7.xml><?xml version="1.0" encoding="utf-8"?>
<Control xmlns="http://schemas.microsoft.com/VisualStudio/2011/storyboarding/control/v1.0">
  <Id Name="System.Storyboarding.Media.Image" RevisionId="658c0869-8ded-44f2-a68a-f8e8fcb7d3bd" Stencil="System.Storyboarding.Media" StencilRevisionId="658c0869-8ded-44f2-a68a-f8e8fcb7d3bd" StencilVersion="0.1"/>
</Control>
</file>

<file path=customXml/item70.xml><?xml version="1.0" encoding="utf-8"?>
<Control xmlns="http://schemas.microsoft.com/VisualStudio/2011/storyboarding/control/v1.0">
  <Id Name="System.Storyboard.Stencil.PhoneBrowserBar" RevisionId="00000000-0000-0000-0000-000000000000" Stencil="System.Windows_Phone_7" StencilRevisionId="00000000-0000-0000-0000-000000000000" StencilVersion="1.0"/>
</Control>
</file>

<file path=customXml/item71.xml><?xml version="1.0" encoding="utf-8"?>
<Control xmlns="http://schemas.microsoft.com/VisualStudio/2011/storyboarding/control/v1.0">
  <Id Name="System.Storyboard.Stencil.VerticalScrollbar" RevisionId="00000000-0000-0000-0000-000000000000" Stencil="System.Common" StencilRevisionId="00000000-0000-0000-0000-000000000000" StencilVersion="1.0"/>
</Control>
</file>

<file path=customXml/item72.xml><?xml version="1.0" encoding="utf-8"?>
<Control xmlns="http://schemas.microsoft.com/VisualStudio/2011/storyboarding/control">
  <Id Name="System.Storyboarding.Backgrounds.WindowsPhoneLandscape" RevisionId="bdb52a43-f875-417f-a3f8-9b0259dd3051" Stencil="System.Storyboarding.Backgrounds" StencilRevisionId="bdb52a43-f875-417f-a3f8-9b0259dd3051" StencilVersion="0.1"/>
</Control>
</file>

<file path=customXml/item73.xml><?xml version="1.0" encoding="utf-8"?>
<Control xmlns="http://schemas.microsoft.com/VisualStudio/2011/storyboarding/control">
  <Id Name="System.Storyboarding.Backgrounds.SharePoint" RevisionId="bdb52a43-f875-417f-a3f8-9b0259dd3051" Stencil="System.Storyboarding.Backgrounds" StencilRevisionId="bdb52a43-f875-417f-a3f8-9b0259dd3051" StencilVersion="0.1"/>
</Control>
</file>

<file path=customXml/item74.xml><?xml version="1.0" encoding="utf-8"?>
<Control xmlns="http://schemas.microsoft.com/VisualStudio/2011/storyboarding/control/v1.0">
  <Id Name="System.Storyboard.Stencil.TabGroup" RevisionId="00000000-0000-0000-0000-000000000000" Stencil="System.Common" StencilRevisionId="00000000-0000-0000-0000-000000000000" StencilVersion="1.0"/>
</Control>
</file>

<file path=customXml/item8.xml><?xml version="1.0" encoding="utf-8"?>
<Control xmlns="http://schemas.microsoft.com/VisualStudio/2011/storyboarding/control">
  <Id Name="System.Storyboarding.WindowsPhoneIcons.Video" RevisionId="5814b1e0-0169-11e0-a976-0800200c9a66" Stencil="System.Storyboarding.WindowsPhoneIcons" StencilRevisionId="5814b1e0-0169-11e0-a976-0800200c9a66" StencilVersion="0.1"/>
</Control>
</file>

<file path=customXml/item9.xml><?xml version="1.0" encoding="utf-8"?>
<Control xmlns="http://schemas.microsoft.com/VisualStudio/2011/storyboarding/control/v1.0">
  <Id Name="System.Storyboard.Stencil.WidePhoneTile" RevisionId="00000000-0000-0000-0000-000000000000" Stencil="System.Windows_Phone_7" StencilRevisionId="00000000-0000-0000-0000-000000000000" StencilVersion="1.0"/>
</Control>
</file>

<file path=customXml/itemProps1.xml><?xml version="1.0" encoding="utf-8"?>
<ds:datastoreItem xmlns:ds="http://schemas.openxmlformats.org/officeDocument/2006/customXml" ds:itemID="{E2968586-6EB5-4B3C-A2E1-82E35F695B75}">
  <ds:schemaRefs>
    <ds:schemaRef ds:uri="http://schemas.microsoft.com/VisualStudio/2011/storyboarding/control/v1.0"/>
  </ds:schemaRefs>
</ds:datastoreItem>
</file>

<file path=customXml/itemProps10.xml><?xml version="1.0" encoding="utf-8"?>
<ds:datastoreItem xmlns:ds="http://schemas.openxmlformats.org/officeDocument/2006/customXml" ds:itemID="{288CEDBF-3F9B-47CF-AF84-2B8486359159}">
  <ds:schemaRefs>
    <ds:schemaRef ds:uri="http://schemas.microsoft.com/VisualStudio/2011/storyboarding/control/v1.0"/>
  </ds:schemaRefs>
</ds:datastoreItem>
</file>

<file path=customXml/itemProps11.xml><?xml version="1.0" encoding="utf-8"?>
<ds:datastoreItem xmlns:ds="http://schemas.openxmlformats.org/officeDocument/2006/customXml" ds:itemID="{EDE713BE-A567-491C-902D-E6087D824056}">
  <ds:schemaRefs>
    <ds:schemaRef ds:uri="http://schemas.microsoft.com/VisualStudio/2011/storyboarding/control/v1.0"/>
  </ds:schemaRefs>
</ds:datastoreItem>
</file>

<file path=customXml/itemProps12.xml><?xml version="1.0" encoding="utf-8"?>
<ds:datastoreItem xmlns:ds="http://schemas.openxmlformats.org/officeDocument/2006/customXml" ds:itemID="{53BC856C-B486-437D-A7B4-612AE9417D7A}">
  <ds:schemaRefs>
    <ds:schemaRef ds:uri="http://schemas.microsoft.com/VisualStudio/2011/storyboarding/control/v1.0"/>
  </ds:schemaRefs>
</ds:datastoreItem>
</file>

<file path=customXml/itemProps13.xml><?xml version="1.0" encoding="utf-8"?>
<ds:datastoreItem xmlns:ds="http://schemas.openxmlformats.org/officeDocument/2006/customXml" ds:itemID="{2B6243A2-99B5-42ED-B049-93E27D774527}">
  <ds:schemaRefs>
    <ds:schemaRef ds:uri="http://schemas.microsoft.com/VisualStudio/2011/storyboarding/control/v1.0"/>
  </ds:schemaRefs>
</ds:datastoreItem>
</file>

<file path=customXml/itemProps14.xml><?xml version="1.0" encoding="utf-8"?>
<ds:datastoreItem xmlns:ds="http://schemas.openxmlformats.org/officeDocument/2006/customXml" ds:itemID="{1AF31726-A62F-4331-8622-ED351D5149B7}">
  <ds:schemaRefs>
    <ds:schemaRef ds:uri="http://schemas.microsoft.com/VisualStudio/2011/storyboarding/control"/>
  </ds:schemaRefs>
</ds:datastoreItem>
</file>

<file path=customXml/itemProps15.xml><?xml version="1.0" encoding="utf-8"?>
<ds:datastoreItem xmlns:ds="http://schemas.openxmlformats.org/officeDocument/2006/customXml" ds:itemID="{6772C88A-36A0-4EAC-86A3-BB16EEADAB3E}">
  <ds:schemaRefs>
    <ds:schemaRef ds:uri="http://schemas.microsoft.com/VisualStudio/2011/storyboarding/control/v1.0"/>
  </ds:schemaRefs>
</ds:datastoreItem>
</file>

<file path=customXml/itemProps16.xml><?xml version="1.0" encoding="utf-8"?>
<ds:datastoreItem xmlns:ds="http://schemas.openxmlformats.org/officeDocument/2006/customXml" ds:itemID="{CC419530-796D-4DBE-BBEE-9A6630A896E1}">
  <ds:schemaRefs>
    <ds:schemaRef ds:uri="http://schemas.microsoft.com/VisualStudio/2011/storyboarding/control/v1.0"/>
  </ds:schemaRefs>
</ds:datastoreItem>
</file>

<file path=customXml/itemProps17.xml><?xml version="1.0" encoding="utf-8"?>
<ds:datastoreItem xmlns:ds="http://schemas.openxmlformats.org/officeDocument/2006/customXml" ds:itemID="{AB006AED-D3B6-450F-A436-759E490055A5}">
  <ds:schemaRefs>
    <ds:schemaRef ds:uri="http://schemas.microsoft.com/VisualStudio/2011/storyboarding/control/v1.0"/>
  </ds:schemaRefs>
</ds:datastoreItem>
</file>

<file path=customXml/itemProps18.xml><?xml version="1.0" encoding="utf-8"?>
<ds:datastoreItem xmlns:ds="http://schemas.openxmlformats.org/officeDocument/2006/customXml" ds:itemID="{BA2C55E9-BDE8-41FC-B02F-EBA8C07A01F8}">
  <ds:schemaRefs>
    <ds:schemaRef ds:uri="http://schemas.microsoft.com/VisualStudio/2011/storyboarding/control/v1.0"/>
  </ds:schemaRefs>
</ds:datastoreItem>
</file>

<file path=customXml/itemProps19.xml><?xml version="1.0" encoding="utf-8"?>
<ds:datastoreItem xmlns:ds="http://schemas.openxmlformats.org/officeDocument/2006/customXml" ds:itemID="{18A6A270-A75C-4D7E-86E4-765FF07C514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9C4CBB0-7D2F-42EC-9ED0-589327F3DDE1}">
  <ds:schemaRefs>
    <ds:schemaRef ds:uri="http://schemas.microsoft.com/VisualStudio/2011/storyboarding/control"/>
  </ds:schemaRefs>
</ds:datastoreItem>
</file>

<file path=customXml/itemProps20.xml><?xml version="1.0" encoding="utf-8"?>
<ds:datastoreItem xmlns:ds="http://schemas.openxmlformats.org/officeDocument/2006/customXml" ds:itemID="{DDEEC505-9111-44CE-9DED-8A454ABEC272}">
  <ds:schemaRefs>
    <ds:schemaRef ds:uri="http://schemas.microsoft.com/VisualStudio/2011/storyboarding/control/v1.0"/>
  </ds:schemaRefs>
</ds:datastoreItem>
</file>

<file path=customXml/itemProps21.xml><?xml version="1.0" encoding="utf-8"?>
<ds:datastoreItem xmlns:ds="http://schemas.openxmlformats.org/officeDocument/2006/customXml" ds:itemID="{6574190A-3D9E-42C1-B276-38E33156AA99}">
  <ds:schemaRefs>
    <ds:schemaRef ds:uri="http://schemas.microsoft.com/VisualStudio/2011/storyboarding/control/v1.0"/>
  </ds:schemaRefs>
</ds:datastoreItem>
</file>

<file path=customXml/itemProps22.xml><?xml version="1.0" encoding="utf-8"?>
<ds:datastoreItem xmlns:ds="http://schemas.openxmlformats.org/officeDocument/2006/customXml" ds:itemID="{253B000D-0B23-420C-B5B5-11B6002E5391}">
  <ds:schemaRefs>
    <ds:schemaRef ds:uri="http://schemas.microsoft.com/VisualStudio/2011/storyboarding/control/v1.0"/>
  </ds:schemaRefs>
</ds:datastoreItem>
</file>

<file path=customXml/itemProps23.xml><?xml version="1.0" encoding="utf-8"?>
<ds:datastoreItem xmlns:ds="http://schemas.openxmlformats.org/officeDocument/2006/customXml" ds:itemID="{2FEB3A16-E640-4049-92BF-229BF3B541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ebf394-daf6-497a-96c5-a2f8c10b38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4.xml><?xml version="1.0" encoding="utf-8"?>
<ds:datastoreItem xmlns:ds="http://schemas.openxmlformats.org/officeDocument/2006/customXml" ds:itemID="{E6C688DD-065A-4726-BCE5-E5AFDA3F5641}">
  <ds:schemaRefs>
    <ds:schemaRef ds:uri="http://schemas.microsoft.com/VisualStudio/2011/storyboarding/control/v1.0"/>
  </ds:schemaRefs>
</ds:datastoreItem>
</file>

<file path=customXml/itemProps25.xml><?xml version="1.0" encoding="utf-8"?>
<ds:datastoreItem xmlns:ds="http://schemas.openxmlformats.org/officeDocument/2006/customXml" ds:itemID="{08904217-40E1-4558-95D8-8D709CA82866}">
  <ds:schemaRefs>
    <ds:schemaRef ds:uri="http://schemas.microsoft.com/VisualStudio/2011/storyboarding/control/v1.0"/>
  </ds:schemaRefs>
</ds:datastoreItem>
</file>

<file path=customXml/itemProps26.xml><?xml version="1.0" encoding="utf-8"?>
<ds:datastoreItem xmlns:ds="http://schemas.openxmlformats.org/officeDocument/2006/customXml" ds:itemID="{6B22741B-5AC6-4A2C-A57A-E4BDF22E0A90}">
  <ds:schemaRefs>
    <ds:schemaRef ds:uri="http://schemas.microsoft.com/VisualStudio/2011/storyboarding/control/v1.0"/>
  </ds:schemaRefs>
</ds:datastoreItem>
</file>

<file path=customXml/itemProps27.xml><?xml version="1.0" encoding="utf-8"?>
<ds:datastoreItem xmlns:ds="http://schemas.openxmlformats.org/officeDocument/2006/customXml" ds:itemID="{C1E8400F-CB83-4A16-AF3D-36FAF22BDD23}">
  <ds:schemaRefs>
    <ds:schemaRef ds:uri="http://schemas.microsoft.com/VisualStudio/2011/storyboarding/control/v1.0"/>
  </ds:schemaRefs>
</ds:datastoreItem>
</file>

<file path=customXml/itemProps28.xml><?xml version="1.0" encoding="utf-8"?>
<ds:datastoreItem xmlns:ds="http://schemas.openxmlformats.org/officeDocument/2006/customXml" ds:itemID="{156ACD54-663F-4146-A83C-D39B7758E090}">
  <ds:schemaRefs>
    <ds:schemaRef ds:uri="http://schemas.microsoft.com/VisualStudio/2011/storyboarding/control/v1.0"/>
  </ds:schemaRefs>
</ds:datastoreItem>
</file>

<file path=customXml/itemProps29.xml><?xml version="1.0" encoding="utf-8"?>
<ds:datastoreItem xmlns:ds="http://schemas.openxmlformats.org/officeDocument/2006/customXml" ds:itemID="{814432F2-7AE9-411E-9F7B-EBBF16C4666D}">
  <ds:schemaRefs>
    <ds:schemaRef ds:uri="http://schemas.microsoft.com/VisualStudio/2011/storyboarding/control/v1.0"/>
  </ds:schemaRefs>
</ds:datastoreItem>
</file>

<file path=customXml/itemProps3.xml><?xml version="1.0" encoding="utf-8"?>
<ds:datastoreItem xmlns:ds="http://schemas.openxmlformats.org/officeDocument/2006/customXml" ds:itemID="{A84BE01C-E91B-4A90-8E7F-25887EF8E061}">
  <ds:schemaRefs>
    <ds:schemaRef ds:uri="http://schemas.microsoft.com/VisualStudio/2011/storyboarding/control/v1.0"/>
  </ds:schemaRefs>
</ds:datastoreItem>
</file>

<file path=customXml/itemProps30.xml><?xml version="1.0" encoding="utf-8"?>
<ds:datastoreItem xmlns:ds="http://schemas.openxmlformats.org/officeDocument/2006/customXml" ds:itemID="{C4783010-23AB-4BDC-BABF-F6576658A2B0}">
  <ds:schemaRefs>
    <ds:schemaRef ds:uri="http://schemas.microsoft.com/VisualStudio/2011/storyboarding/control/v1.0"/>
  </ds:schemaRefs>
</ds:datastoreItem>
</file>

<file path=customXml/itemProps31.xml><?xml version="1.0" encoding="utf-8"?>
<ds:datastoreItem xmlns:ds="http://schemas.openxmlformats.org/officeDocument/2006/customXml" ds:itemID="{4CFA599C-9F1C-4AB4-AB4F-10CF77B58F79}">
  <ds:schemaRefs>
    <ds:schemaRef ds:uri="http://schemas.microsoft.com/VisualStudio/2011/storyboarding/control/v1.0"/>
  </ds:schemaRefs>
</ds:datastoreItem>
</file>

<file path=customXml/itemProps32.xml><?xml version="1.0" encoding="utf-8"?>
<ds:datastoreItem xmlns:ds="http://schemas.openxmlformats.org/officeDocument/2006/customXml" ds:itemID="{7BF16C54-4775-4FA7-AF88-98AF6D5E8CA6}">
  <ds:schemaRefs>
    <ds:schemaRef ds:uri="http://schemas.microsoft.com/VisualStudio/2011/storyboarding/control/v1.0"/>
  </ds:schemaRefs>
</ds:datastoreItem>
</file>

<file path=customXml/itemProps33.xml><?xml version="1.0" encoding="utf-8"?>
<ds:datastoreItem xmlns:ds="http://schemas.openxmlformats.org/officeDocument/2006/customXml" ds:itemID="{B571350C-23C3-4B5A-8F49-FBEB6CF22964}">
  <ds:schemaRefs>
    <ds:schemaRef ds:uri="http://schemas.microsoft.com/VisualStudio/2011/storyboarding/control/v1.0"/>
  </ds:schemaRefs>
</ds:datastoreItem>
</file>

<file path=customXml/itemProps34.xml><?xml version="1.0" encoding="utf-8"?>
<ds:datastoreItem xmlns:ds="http://schemas.openxmlformats.org/officeDocument/2006/customXml" ds:itemID="{A9E9510A-02AF-4564-9E17-46676C80E84C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4ebf394-daf6-497a-96c5-a2f8c10b38cf"/>
    <ds:schemaRef ds:uri="http://www.w3.org/XML/1998/namespace"/>
    <ds:schemaRef ds:uri="http://purl.org/dc/dcmitype/"/>
  </ds:schemaRefs>
</ds:datastoreItem>
</file>

<file path=customXml/itemProps35.xml><?xml version="1.0" encoding="utf-8"?>
<ds:datastoreItem xmlns:ds="http://schemas.openxmlformats.org/officeDocument/2006/customXml" ds:itemID="{CB953D38-E965-4BB2-94FE-DF647E85A654}">
  <ds:schemaRefs>
    <ds:schemaRef ds:uri="http://schemas.microsoft.com/VisualStudio/2011/storyboarding/control/v1.0"/>
  </ds:schemaRefs>
</ds:datastoreItem>
</file>

<file path=customXml/itemProps36.xml><?xml version="1.0" encoding="utf-8"?>
<ds:datastoreItem xmlns:ds="http://schemas.openxmlformats.org/officeDocument/2006/customXml" ds:itemID="{188F6680-9EB8-4B03-8D3B-773D66FC777A}">
  <ds:schemaRefs>
    <ds:schemaRef ds:uri="http://schemas.microsoft.com/VisualStudio/2011/storyboarding/control/v1.0"/>
  </ds:schemaRefs>
</ds:datastoreItem>
</file>

<file path=customXml/itemProps37.xml><?xml version="1.0" encoding="utf-8"?>
<ds:datastoreItem xmlns:ds="http://schemas.openxmlformats.org/officeDocument/2006/customXml" ds:itemID="{9C57ED54-5F7A-476D-BFE2-C46C7230CC6B}">
  <ds:schemaRefs>
    <ds:schemaRef ds:uri="http://schemas.microsoft.com/VisualStudio/2011/storyboarding/control/v1.0"/>
  </ds:schemaRefs>
</ds:datastoreItem>
</file>

<file path=customXml/itemProps38.xml><?xml version="1.0" encoding="utf-8"?>
<ds:datastoreItem xmlns:ds="http://schemas.openxmlformats.org/officeDocument/2006/customXml" ds:itemID="{19CB1DF2-8822-4520-A56A-045D340F0C71}">
  <ds:schemaRefs>
    <ds:schemaRef ds:uri="http://schemas.microsoft.com/VisualStudio/2011/storyboarding/control/v1.0"/>
  </ds:schemaRefs>
</ds:datastoreItem>
</file>

<file path=customXml/itemProps39.xml><?xml version="1.0" encoding="utf-8"?>
<ds:datastoreItem xmlns:ds="http://schemas.openxmlformats.org/officeDocument/2006/customXml" ds:itemID="{5E2E8CE4-298D-499A-B8B4-4A593AC844A5}">
  <ds:schemaRefs>
    <ds:schemaRef ds:uri="http://schemas.microsoft.com/VisualStudio/2011/storyboarding/control/v1.0"/>
  </ds:schemaRefs>
</ds:datastoreItem>
</file>

<file path=customXml/itemProps4.xml><?xml version="1.0" encoding="utf-8"?>
<ds:datastoreItem xmlns:ds="http://schemas.openxmlformats.org/officeDocument/2006/customXml" ds:itemID="{7C4FADB9-82C5-46C4-AD0E-6B60B5C6AEAE}">
  <ds:schemaRefs>
    <ds:schemaRef ds:uri="http://schemas.microsoft.com/VisualStudio/2011/storyboarding/control/v1.0"/>
  </ds:schemaRefs>
</ds:datastoreItem>
</file>

<file path=customXml/itemProps40.xml><?xml version="1.0" encoding="utf-8"?>
<ds:datastoreItem xmlns:ds="http://schemas.openxmlformats.org/officeDocument/2006/customXml" ds:itemID="{574C0546-69B0-4850-A983-CDA8017CD4CE}">
  <ds:schemaRefs>
    <ds:schemaRef ds:uri="http://schemas.microsoft.com/VisualStudio/2011/storyboarding/control"/>
  </ds:schemaRefs>
</ds:datastoreItem>
</file>

<file path=customXml/itemProps41.xml><?xml version="1.0" encoding="utf-8"?>
<ds:datastoreItem xmlns:ds="http://schemas.openxmlformats.org/officeDocument/2006/customXml" ds:itemID="{729DB56D-F542-4709-9AE0-E83CD92BA163}">
  <ds:schemaRefs>
    <ds:schemaRef ds:uri="http://schemas.microsoft.com/VisualStudio/2011/storyboarding/control/v1.0"/>
  </ds:schemaRefs>
</ds:datastoreItem>
</file>

<file path=customXml/itemProps42.xml><?xml version="1.0" encoding="utf-8"?>
<ds:datastoreItem xmlns:ds="http://schemas.openxmlformats.org/officeDocument/2006/customXml" ds:itemID="{D8E0912A-795B-4916-9114-34B4F28A0EE3}">
  <ds:schemaRefs>
    <ds:schemaRef ds:uri="http://schemas.microsoft.com/VisualStudio/2011/storyboarding/control/v1.0"/>
  </ds:schemaRefs>
</ds:datastoreItem>
</file>

<file path=customXml/itemProps43.xml><?xml version="1.0" encoding="utf-8"?>
<ds:datastoreItem xmlns:ds="http://schemas.openxmlformats.org/officeDocument/2006/customXml" ds:itemID="{D356E6DB-54C9-4389-B932-0F583366BD4B}">
  <ds:schemaRefs>
    <ds:schemaRef ds:uri="http://schemas.microsoft.com/VisualStudio/2011/storyboarding/control/v1.0"/>
  </ds:schemaRefs>
</ds:datastoreItem>
</file>

<file path=customXml/itemProps44.xml><?xml version="1.0" encoding="utf-8"?>
<ds:datastoreItem xmlns:ds="http://schemas.openxmlformats.org/officeDocument/2006/customXml" ds:itemID="{F17D5AF6-3BD9-4DFF-AE9B-2E10D3430779}">
  <ds:schemaRefs>
    <ds:schemaRef ds:uri="http://schemas.microsoft.com/VisualStudio/2011/storyboarding/control/v1.0"/>
  </ds:schemaRefs>
</ds:datastoreItem>
</file>

<file path=customXml/itemProps45.xml><?xml version="1.0" encoding="utf-8"?>
<ds:datastoreItem xmlns:ds="http://schemas.openxmlformats.org/officeDocument/2006/customXml" ds:itemID="{699689A1-427B-4DEA-8FDB-0058CB4B38D8}">
  <ds:schemaRefs>
    <ds:schemaRef ds:uri="http://schemas.microsoft.com/VisualStudio/2011/storyboarding/control/v1.0"/>
  </ds:schemaRefs>
</ds:datastoreItem>
</file>

<file path=customXml/itemProps46.xml><?xml version="1.0" encoding="utf-8"?>
<ds:datastoreItem xmlns:ds="http://schemas.openxmlformats.org/officeDocument/2006/customXml" ds:itemID="{B4BE880E-F71A-4C21-A1C3-8A2437E3C677}">
  <ds:schemaRefs>
    <ds:schemaRef ds:uri="http://schemas.microsoft.com/VisualStudio/2011/storyboarding/control/v1.0"/>
  </ds:schemaRefs>
</ds:datastoreItem>
</file>

<file path=customXml/itemProps47.xml><?xml version="1.0" encoding="utf-8"?>
<ds:datastoreItem xmlns:ds="http://schemas.openxmlformats.org/officeDocument/2006/customXml" ds:itemID="{AA5E4F96-8C72-44F9-A0C5-FB007B246D91}">
  <ds:schemaRefs>
    <ds:schemaRef ds:uri="http://schemas.microsoft.com/VisualStudio/2011/storyboarding/control/v1.0"/>
  </ds:schemaRefs>
</ds:datastoreItem>
</file>

<file path=customXml/itemProps48.xml><?xml version="1.0" encoding="utf-8"?>
<ds:datastoreItem xmlns:ds="http://schemas.openxmlformats.org/officeDocument/2006/customXml" ds:itemID="{3C6220BE-0F2A-49C6-BFB2-C458479F3F62}">
  <ds:schemaRefs>
    <ds:schemaRef ds:uri="http://schemas.microsoft.com/VisualStudio/2011/storyboarding/control/v1.0"/>
  </ds:schemaRefs>
</ds:datastoreItem>
</file>

<file path=customXml/itemProps49.xml><?xml version="1.0" encoding="utf-8"?>
<ds:datastoreItem xmlns:ds="http://schemas.openxmlformats.org/officeDocument/2006/customXml" ds:itemID="{4EE14C2A-AD9F-4617-A8CC-4057921BFCA8}">
  <ds:schemaRefs>
    <ds:schemaRef ds:uri="http://schemas.microsoft.com/VisualStudio/2011/storyboarding/control/v1.0"/>
  </ds:schemaRefs>
</ds:datastoreItem>
</file>

<file path=customXml/itemProps5.xml><?xml version="1.0" encoding="utf-8"?>
<ds:datastoreItem xmlns:ds="http://schemas.openxmlformats.org/officeDocument/2006/customXml" ds:itemID="{B7BD4F34-B154-4D92-BE87-C557EB1B7EFB}">
  <ds:schemaRefs>
    <ds:schemaRef ds:uri="http://schemas.microsoft.com/sharepoint/v3/contenttype/forms"/>
  </ds:schemaRefs>
</ds:datastoreItem>
</file>

<file path=customXml/itemProps50.xml><?xml version="1.0" encoding="utf-8"?>
<ds:datastoreItem xmlns:ds="http://schemas.openxmlformats.org/officeDocument/2006/customXml" ds:itemID="{AD9C1405-6371-400D-A0E2-389A1557BE20}">
  <ds:schemaRefs>
    <ds:schemaRef ds:uri="http://schemas.microsoft.com/VisualStudio/2011/storyboarding/control/v1.0"/>
  </ds:schemaRefs>
</ds:datastoreItem>
</file>

<file path=customXml/itemProps51.xml><?xml version="1.0" encoding="utf-8"?>
<ds:datastoreItem xmlns:ds="http://schemas.openxmlformats.org/officeDocument/2006/customXml" ds:itemID="{A6ECB6E0-BD84-4681-8699-56A1B3F36A60}">
  <ds:schemaRefs>
    <ds:schemaRef ds:uri="http://schemas.microsoft.com/VisualStudio/2011/storyboarding/control"/>
  </ds:schemaRefs>
</ds:datastoreItem>
</file>

<file path=customXml/itemProps52.xml><?xml version="1.0" encoding="utf-8"?>
<ds:datastoreItem xmlns:ds="http://schemas.openxmlformats.org/officeDocument/2006/customXml" ds:itemID="{63E54A0C-A919-4747-87DB-6EB5DB41F719}">
  <ds:schemaRefs>
    <ds:schemaRef ds:uri="http://schemas.microsoft.com/VisualStudio/2011/storyboarding/control/v1.0"/>
  </ds:schemaRefs>
</ds:datastoreItem>
</file>

<file path=customXml/itemProps53.xml><?xml version="1.0" encoding="utf-8"?>
<ds:datastoreItem xmlns:ds="http://schemas.openxmlformats.org/officeDocument/2006/customXml" ds:itemID="{B0DBD337-FDC5-4C36-BF85-C09756391AA1}">
  <ds:schemaRefs>
    <ds:schemaRef ds:uri="http://schemas.microsoft.com/VisualStudio/2011/storyboarding/control/v1.0"/>
  </ds:schemaRefs>
</ds:datastoreItem>
</file>

<file path=customXml/itemProps54.xml><?xml version="1.0" encoding="utf-8"?>
<ds:datastoreItem xmlns:ds="http://schemas.openxmlformats.org/officeDocument/2006/customXml" ds:itemID="{9C4C7B07-3AE3-46A1-A54D-2BDFAB93A8EF}">
  <ds:schemaRefs>
    <ds:schemaRef ds:uri="http://schemas.microsoft.com/VisualStudio/2011/storyboarding/control/v1.0"/>
  </ds:schemaRefs>
</ds:datastoreItem>
</file>

<file path=customXml/itemProps55.xml><?xml version="1.0" encoding="utf-8"?>
<ds:datastoreItem xmlns:ds="http://schemas.openxmlformats.org/officeDocument/2006/customXml" ds:itemID="{07B11A95-7731-4379-9E1B-32BC87FA2B56}">
  <ds:schemaRefs>
    <ds:schemaRef ds:uri="http://schemas.microsoft.com/VisualStudio/2011/storyboarding/control/v1.0"/>
  </ds:schemaRefs>
</ds:datastoreItem>
</file>

<file path=customXml/itemProps56.xml><?xml version="1.0" encoding="utf-8"?>
<ds:datastoreItem xmlns:ds="http://schemas.openxmlformats.org/officeDocument/2006/customXml" ds:itemID="{5423C7C4-EE26-4ED2-9F11-C9ABAA081BA5}">
  <ds:schemaRefs>
    <ds:schemaRef ds:uri="http://schemas.microsoft.com/VisualStudio/2011/storyboarding/control/v1.0"/>
  </ds:schemaRefs>
</ds:datastoreItem>
</file>

<file path=customXml/itemProps57.xml><?xml version="1.0" encoding="utf-8"?>
<ds:datastoreItem xmlns:ds="http://schemas.openxmlformats.org/officeDocument/2006/customXml" ds:itemID="{416D00B5-FBFE-483F-BE84-520287240459}">
  <ds:schemaRefs>
    <ds:schemaRef ds:uri="http://schemas.microsoft.com/VisualStudio/2011/storyboarding/control/v1.0"/>
  </ds:schemaRefs>
</ds:datastoreItem>
</file>

<file path=customXml/itemProps58.xml><?xml version="1.0" encoding="utf-8"?>
<ds:datastoreItem xmlns:ds="http://schemas.openxmlformats.org/officeDocument/2006/customXml" ds:itemID="{A1B88D5F-41A7-488A-960C-6D819000899D}">
  <ds:schemaRefs>
    <ds:schemaRef ds:uri="http://schemas.microsoft.com/VisualStudio/2011/storyboarding/control/v1.0"/>
  </ds:schemaRefs>
</ds:datastoreItem>
</file>

<file path=customXml/itemProps59.xml><?xml version="1.0" encoding="utf-8"?>
<ds:datastoreItem xmlns:ds="http://schemas.openxmlformats.org/officeDocument/2006/customXml" ds:itemID="{39536A02-E179-4A1C-9FA7-86EF40631969}">
  <ds:schemaRefs>
    <ds:schemaRef ds:uri="http://schemas.microsoft.com/VisualStudio/2011/storyboarding/control/v1.0"/>
  </ds:schemaRefs>
</ds:datastoreItem>
</file>

<file path=customXml/itemProps6.xml><?xml version="1.0" encoding="utf-8"?>
<ds:datastoreItem xmlns:ds="http://schemas.openxmlformats.org/officeDocument/2006/customXml" ds:itemID="{F395D8ED-A0D3-4F6E-91F3-A29EC16A8083}">
  <ds:schemaRefs>
    <ds:schemaRef ds:uri="http://schemas.microsoft.com/VisualStudio/2011/storyboarding/control/v1.0"/>
  </ds:schemaRefs>
</ds:datastoreItem>
</file>

<file path=customXml/itemProps60.xml><?xml version="1.0" encoding="utf-8"?>
<ds:datastoreItem xmlns:ds="http://schemas.openxmlformats.org/officeDocument/2006/customXml" ds:itemID="{E4D924B8-E923-4751-87E1-B31AA64A9F7B}">
  <ds:schemaRefs>
    <ds:schemaRef ds:uri="http://schemas.microsoft.com/VisualStudio/2011/storyboarding/control/v1.0"/>
  </ds:schemaRefs>
</ds:datastoreItem>
</file>

<file path=customXml/itemProps61.xml><?xml version="1.0" encoding="utf-8"?>
<ds:datastoreItem xmlns:ds="http://schemas.openxmlformats.org/officeDocument/2006/customXml" ds:itemID="{E4A0845B-41B6-4256-8FB3-E31EA581BF55}">
  <ds:schemaRefs>
    <ds:schemaRef ds:uri="http://schemas.microsoft.com/VisualStudio/2011/storyboarding/control/v1.0"/>
  </ds:schemaRefs>
</ds:datastoreItem>
</file>

<file path=customXml/itemProps62.xml><?xml version="1.0" encoding="utf-8"?>
<ds:datastoreItem xmlns:ds="http://schemas.openxmlformats.org/officeDocument/2006/customXml" ds:itemID="{16772130-8F5D-442B-AA11-39D4F229ACC6}">
  <ds:schemaRefs>
    <ds:schemaRef ds:uri="http://schemas.microsoft.com/VisualStudio/2011/storyboarding/control/v1.0"/>
  </ds:schemaRefs>
</ds:datastoreItem>
</file>

<file path=customXml/itemProps63.xml><?xml version="1.0" encoding="utf-8"?>
<ds:datastoreItem xmlns:ds="http://schemas.openxmlformats.org/officeDocument/2006/customXml" ds:itemID="{4BCB20A2-9850-49DA-9BD6-A5D2B0ABF72F}">
  <ds:schemaRefs>
    <ds:schemaRef ds:uri="http://schemas.microsoft.com/VisualStudio/2011/storyboarding/control/v1.0"/>
  </ds:schemaRefs>
</ds:datastoreItem>
</file>

<file path=customXml/itemProps64.xml><?xml version="1.0" encoding="utf-8"?>
<ds:datastoreItem xmlns:ds="http://schemas.openxmlformats.org/officeDocument/2006/customXml" ds:itemID="{A2DAA52B-5F52-4A8E-B601-7BF162CD738F}">
  <ds:schemaRefs>
    <ds:schemaRef ds:uri="http://schemas.microsoft.com/VisualStudio/2011/storyboarding/control/v1.0"/>
  </ds:schemaRefs>
</ds:datastoreItem>
</file>

<file path=customXml/itemProps65.xml><?xml version="1.0" encoding="utf-8"?>
<ds:datastoreItem xmlns:ds="http://schemas.openxmlformats.org/officeDocument/2006/customXml" ds:itemID="{387838C4-29F2-40AB-9647-8346D39956AB}">
  <ds:schemaRefs>
    <ds:schemaRef ds:uri="http://schemas.microsoft.com/VisualStudio/2011/storyboarding/control"/>
  </ds:schemaRefs>
</ds:datastoreItem>
</file>

<file path=customXml/itemProps66.xml><?xml version="1.0" encoding="utf-8"?>
<ds:datastoreItem xmlns:ds="http://schemas.openxmlformats.org/officeDocument/2006/customXml" ds:itemID="{20EE139D-44C7-4192-A8B7-E25390148E28}">
  <ds:schemaRefs>
    <ds:schemaRef ds:uri="http://schemas.microsoft.com/VisualStudio/2011/storyboarding/control/v1.0"/>
  </ds:schemaRefs>
</ds:datastoreItem>
</file>

<file path=customXml/itemProps67.xml><?xml version="1.0" encoding="utf-8"?>
<ds:datastoreItem xmlns:ds="http://schemas.openxmlformats.org/officeDocument/2006/customXml" ds:itemID="{359B13B5-DE77-48C2-859A-70355A1B9D90}">
  <ds:schemaRefs>
    <ds:schemaRef ds:uri="http://schemas.microsoft.com/VisualStudio/2011/storyboarding/control/v1.0"/>
  </ds:schemaRefs>
</ds:datastoreItem>
</file>

<file path=customXml/itemProps68.xml><?xml version="1.0" encoding="utf-8"?>
<ds:datastoreItem xmlns:ds="http://schemas.openxmlformats.org/officeDocument/2006/customXml" ds:itemID="{B2C9D19C-4878-43E0-A5AD-CB76AB49D960}">
  <ds:schemaRefs>
    <ds:schemaRef ds:uri="http://schemas.microsoft.com/VisualStudio/2011/storyboarding/control/v1.0"/>
  </ds:schemaRefs>
</ds:datastoreItem>
</file>

<file path=customXml/itemProps69.xml><?xml version="1.0" encoding="utf-8"?>
<ds:datastoreItem xmlns:ds="http://schemas.openxmlformats.org/officeDocument/2006/customXml" ds:itemID="{D705ACE5-FAF8-44EC-9622-845721B4A44D}">
  <ds:schemaRefs>
    <ds:schemaRef ds:uri="http://schemas.microsoft.com/VisualStudio/2011/storyboarding/control/v1.0"/>
  </ds:schemaRefs>
</ds:datastoreItem>
</file>

<file path=customXml/itemProps7.xml><?xml version="1.0" encoding="utf-8"?>
<ds:datastoreItem xmlns:ds="http://schemas.openxmlformats.org/officeDocument/2006/customXml" ds:itemID="{0BD21A30-063A-4397-97B8-0121D45BD9D6}">
  <ds:schemaRefs>
    <ds:schemaRef ds:uri="http://schemas.microsoft.com/VisualStudio/2011/storyboarding/control/v1.0"/>
  </ds:schemaRefs>
</ds:datastoreItem>
</file>

<file path=customXml/itemProps70.xml><?xml version="1.0" encoding="utf-8"?>
<ds:datastoreItem xmlns:ds="http://schemas.openxmlformats.org/officeDocument/2006/customXml" ds:itemID="{CD17C18B-5B11-471F-97AA-CE2EA822BB97}">
  <ds:schemaRefs>
    <ds:schemaRef ds:uri="http://schemas.microsoft.com/VisualStudio/2011/storyboarding/control/v1.0"/>
  </ds:schemaRefs>
</ds:datastoreItem>
</file>

<file path=customXml/itemProps71.xml><?xml version="1.0" encoding="utf-8"?>
<ds:datastoreItem xmlns:ds="http://schemas.openxmlformats.org/officeDocument/2006/customXml" ds:itemID="{B41892D7-DF8B-4D5A-8AD2-983048A35AA0}">
  <ds:schemaRefs>
    <ds:schemaRef ds:uri="http://schemas.microsoft.com/VisualStudio/2011/storyboarding/control/v1.0"/>
  </ds:schemaRefs>
</ds:datastoreItem>
</file>

<file path=customXml/itemProps72.xml><?xml version="1.0" encoding="utf-8"?>
<ds:datastoreItem xmlns:ds="http://schemas.openxmlformats.org/officeDocument/2006/customXml" ds:itemID="{E2EFB470-892C-4F70-98FA-B53F970592A9}">
  <ds:schemaRefs>
    <ds:schemaRef ds:uri="http://schemas.microsoft.com/VisualStudio/2011/storyboarding/control"/>
  </ds:schemaRefs>
</ds:datastoreItem>
</file>

<file path=customXml/itemProps73.xml><?xml version="1.0" encoding="utf-8"?>
<ds:datastoreItem xmlns:ds="http://schemas.openxmlformats.org/officeDocument/2006/customXml" ds:itemID="{379BFC32-51F7-4218-B2AD-CFD6564CE11F}">
  <ds:schemaRefs>
    <ds:schemaRef ds:uri="http://schemas.microsoft.com/VisualStudio/2011/storyboarding/control"/>
  </ds:schemaRefs>
</ds:datastoreItem>
</file>

<file path=customXml/itemProps74.xml><?xml version="1.0" encoding="utf-8"?>
<ds:datastoreItem xmlns:ds="http://schemas.openxmlformats.org/officeDocument/2006/customXml" ds:itemID="{63E5DE85-F05E-4507-B223-806D8F49F058}">
  <ds:schemaRefs>
    <ds:schemaRef ds:uri="http://schemas.microsoft.com/VisualStudio/2011/storyboarding/control/v1.0"/>
  </ds:schemaRefs>
</ds:datastoreItem>
</file>

<file path=customXml/itemProps8.xml><?xml version="1.0" encoding="utf-8"?>
<ds:datastoreItem xmlns:ds="http://schemas.openxmlformats.org/officeDocument/2006/customXml" ds:itemID="{70C23831-7801-40F8-9A53-4E9925562CBE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AECE9E1B-E7C1-46F6-9945-164C1E49BE74}">
  <ds:schemaRefs>
    <ds:schemaRef ds:uri="http://schemas.microsoft.com/VisualStudio/2011/storyboarding/control/v1.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Starter Template</Template>
  <TotalTime>28</TotalTime>
  <Words>0</Words>
  <Application>Microsoft Office PowerPoint</Application>
  <PresentationFormat>On-screen Show (4:3)</PresentationFormat>
  <Paragraphs>0</Paragraphs>
  <Slides>79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2" baseType="lpstr">
      <vt:lpstr>Arial</vt:lpstr>
      <vt:lpstr>Calibri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marty@GESLOCAL2.local</dc:creator>
  <cp:lastModifiedBy>marty@GESLOCAL2.local</cp:lastModifiedBy>
  <cp:revision>3</cp:revision>
  <dcterms:created xsi:type="dcterms:W3CDTF">2017-01-17T15:48:29Z</dcterms:created>
  <dcterms:modified xsi:type="dcterms:W3CDTF">2017-01-17T16:17:06Z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